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42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66" r:id="rId14"/>
    <p:sldId id="267" r:id="rId15"/>
    <p:sldId id="276" r:id="rId16"/>
    <p:sldId id="268" r:id="rId17"/>
    <p:sldId id="277" r:id="rId18"/>
    <p:sldId id="269" r:id="rId19"/>
    <p:sldId id="270" r:id="rId20"/>
    <p:sldId id="278" r:id="rId21"/>
    <p:sldId id="271" r:id="rId22"/>
    <p:sldId id="272" r:id="rId23"/>
    <p:sldId id="279" r:id="rId24"/>
    <p:sldId id="280" r:id="rId25"/>
    <p:sldId id="281" r:id="rId26"/>
    <p:sldId id="282" r:id="rId27"/>
    <p:sldId id="283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3" r:id="rId40"/>
    <p:sldId id="304" r:id="rId4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1/30/2021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48A943-E99D-4438-9E21-7C900A0C9F07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EA9EE-E5D7-4879-A97E-AAC6BF35047D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CFF44D-CDCE-4198-9A57-BE337A29F517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090B8-1378-4AC2-9289-D111FA17C6AE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AC693D-74D9-4ACC-BA64-D510C2974403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DA54A-585F-44CC-AC23-BAAF75707072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1A765-7BA4-4603-BCBA-D66A38EF8110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DE2514-056E-4616-83F2-FEE07C774E78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554B34-563E-4F1D-BDA0-0D83232EC5F8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9FC5AB-C248-47D3-9057-CF82B3F1A83F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FF814-EF06-412F-8B6F-5488DF40C222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44A32-6996-41A8-B9D2-69B5C4926DD7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826A8-EDD5-4202-A547-10914662E16C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9F813-1F41-4DE1-9818-7FF9BF0B2F7F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5EE03B-3765-47F3-BC9F-1A883E872B21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6468FA-4A78-4FA3-AFFC-69FC70AB5110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48C74-C518-40F0-B379-120E68854DA1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139512-94B3-4F0E-87BD-975D09AE09CC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7FD50-BC1C-4AF0-84AA-BD9A46AB76C7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19D33B-8E2E-430F-AEE6-99AB8FB87F7F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84105-A2D0-4829-A20B-C3C40696CA8A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9F3470A-B606-4FC7-A6EF-CA41387E2082}" type="datetime1">
              <a:rPr lang="sr-Latn-CS" smtClean="0"/>
              <a:pPr>
                <a:defRPr/>
              </a:pPr>
              <a:t>30.1.2021.</a:t>
            </a:fld>
            <a:endParaRPr lang="sr-Cyrl-C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7999D56-D435-42C2-89B4-D24081D63E6D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323528" y="1000125"/>
            <a:ext cx="8352927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RS" sz="3600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ФАРМАЦЕУТСКА ТЕХНОЛОГИЈА 2</a:t>
            </a:r>
            <a:br>
              <a:rPr lang="sr-Cyrl-RS" sz="3600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CS" sz="3600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563888" y="5157192"/>
            <a:ext cx="447930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др Марина Томовић</a:t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посматрала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потенцијалне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започета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1974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емулзија као носача лековитих 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једноставна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растварање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нерастворљиве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чистим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растварачима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42875" y="0"/>
            <a:ext cx="8858250" cy="6858000"/>
          </a:xfrm>
        </p:spPr>
        <p:txBody>
          <a:bodyPr>
            <a:normAutofit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физичко-хемијских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(У/В, В/У,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биконтинуирана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смештају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међуповршинском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хидрофобних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репова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амфифила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споро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интензитет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коефицијента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континуираној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В/У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растварање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пептиди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нуклеотиди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.... 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неповољних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низак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pH,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пермеабилност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поједини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тензиди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денатуришу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преносе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спољашње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ограничено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водене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биконтинуираним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сместити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896028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Перорална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микроемулзионих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пероралну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слабу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слабе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нестабилности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оралној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инверзије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сепарације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случај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В/У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карактеристикама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средину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В/У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испитивани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вазопресина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А. </a:t>
            </a: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диспергујући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пероралну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растворљивих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хомогене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ексципијенаса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ПАМ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само-диспергујућих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биљна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сунцокретово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кикирикијево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сусамово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сојино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триглицериди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палминог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кокосовог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парцијални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стеарат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олеат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хидрогенизована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биљна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рицинусово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палмино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памуково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...); α-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токоферол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олеинска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полиетиксиловани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макроголни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олисорбати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сорбитански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ПЕГ 400,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пропиленгликол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Регулатори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конзистенције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конвенционалних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стеаринска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цетил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пчелињи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восак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гуар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поливинилпиролидон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само-диспергујућих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носача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Само-диспергујући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солубилизирана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продуже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пражњења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стандардна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опрема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избегну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развоју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кристалне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заобилази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производни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поступак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облагања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маскирања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укуса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отпрашивања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14313" y="0"/>
            <a:ext cx="8929687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само-диспергујућих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носача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погодни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таблетирање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цурења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тврдих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желатинских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капсула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реципитације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чувања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Подложни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оксидацији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ксципијенси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алергијских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иритације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токсичних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само-диспергујућих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носача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типова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(100%).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подлежу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варењу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липаза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емулговања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15-20 µm.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триглицерида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глицерола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панкреасних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липаза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мицеле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жучне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фосфолипиди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холестерол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солубилизована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МИКРОЕМУЛЗИЈЕ КАО НОСАЧИ ЛЕКОВИТЕ СУПСТАНЦЕ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транспарентне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колоидне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липофилне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површиски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термодинамички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бистре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сличне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спонтано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утрошка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10-100 nm.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Термодинамичка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спонтаног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утрошка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Стабилизоване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емулгатора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30%),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додатак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коемулгатора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В/У. 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Sakvinavir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®,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антиретровиротик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побољшања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умањује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ХИВ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протеазе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ример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Fortovase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®,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ексципијенси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ди-глицериди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α-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токоферол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331%.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повучен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тржишта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САД 2006.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незадовољавајуће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само-диспергујућих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изразито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липофилне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условљена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варењем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присутне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секрецијом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жучи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панкреасног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Подложни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оксидацији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  <a:buNone/>
            </a:pP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79388" y="0"/>
            <a:ext cx="8607425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II (SEDDS),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IIIA (SNEDDS)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IIIБ (SMEDDS)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Само-диспергујући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(40-80%)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HLB&lt;12 (20-60%)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(0-20%).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само-емулгујући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Self-emulsifying drug delivery system SEDDS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0,25-2 µm.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Само-диспергујући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IIIA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(40-80%)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HLB&gt;12 (20-40%)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(0-40%).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0" y="0"/>
            <a:ext cx="9143999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0,1-0,25 µm.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само-наноемулгујући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(Self-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nanoemulsifying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drug delivery system SNEDDS).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Само-диспергујући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IIIБ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(&lt; 20%)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HLB&gt;12 (20-50%)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(20-50%).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&lt;100nm. 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само-микроемулгујући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(Self-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microemulsifying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drug delivery system SMEDDS).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поларност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вискозитет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структутра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поларност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pH,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потенцијални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испитивани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(SMEDDS).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изотропни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езују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(ГИТ)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Коришћењем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SMEDDS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ољи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фармакокинетички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нерастворљивих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коензим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Q10 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симвастатин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А). 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израђују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желатинских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тврдих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желатинских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вишедозних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Ciklosporin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превенције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одбацивања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трансплатата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аутоимунских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реуматоидни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артритис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псоријаза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ундекапептид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подлеже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ензимској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разградњи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след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липофилности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сорпција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варијабилна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интериндивидуална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варијабилност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фармакокинетичких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Орална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формулисања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кукурузном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маслиновом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коришћен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поли-етоксилирани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Sandimmune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® 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(SEDDS)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желатинских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липолизе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триглицерида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олакшавају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емулговање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ресорпцију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варијабилност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фармакокинетичких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репарат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Neoral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® (SMEDDS)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само-микроемулгујућој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изотропној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смеши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три-глицерида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кукурузног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анјонског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солубилизатора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(PEG-40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хидрогенизовано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рицинусово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укупну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964488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ефикаснијим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показала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утврђено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ресорпција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сорпција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SMEDDS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предвидљивија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бржа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обимнија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редукована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фармакокинетичка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варијабилност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180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милиграма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Неорала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еквивалентно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300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милиграма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Сандимуна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Neoral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® и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Sandimmune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®,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фармацеутском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пероралну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желатинске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еквивалентни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неопходно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прилагођавање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режима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дозирања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заменом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осавремењене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SMEDDS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образују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карактеристично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везују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стадијуму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даљим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трансформације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сепарација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пероралних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трансдермалну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директна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микроструктуре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Специфични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II и III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изузетно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компликован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слабија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изразито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липофилних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IV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ПАМ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мицеле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солубилизовану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мицела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побољшана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варења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занемарљив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2132856"/>
            <a:ext cx="8640960" cy="4341096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Микроемулзије се састоје 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уљане фазе (5 – 25%)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емулгатора (10 – 25%)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коемулгатора (2,5 – 6%)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различитих активних компонената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водене фазе.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Микроемулзије настају под другачијим условима од емулзија потребно је присуство знатно веће количине емулгатора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за добијање емулзије потребно је око 3% емулгатора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251520" y="260648"/>
          <a:ext cx="8643939" cy="168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1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1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000" b="1" kern="1200" dirty="0" err="1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Емулзија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000" b="1" kern="1200" dirty="0" err="1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Микро</a:t>
                      </a:r>
                      <a:r>
                        <a:rPr kumimoji="0" lang="en-US" sz="2000" b="1" kern="120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000" b="1" kern="1200" dirty="0" err="1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емулзија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Величина</a:t>
                      </a:r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капи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0,1-50µm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10-50 nm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Изглед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Млечно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беле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Транспарентне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Стабилност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Термодинамички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нестабилне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Термодинамички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стабилне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in vivo</a:t>
            </a:r>
            <a:endParaRPr lang="sr-Cyrl-RS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Agenerase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повучен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тржишта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САД 2004.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учестале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None/>
            </a:pPr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дермалну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трансдермалну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лекова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пожељне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липосолубилних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хидросолубилне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испоручити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трансдермалну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комерцијалној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неопходних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иритације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Лецитин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емулгатор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избора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ограничење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утанол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пентанол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ексанол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токсичне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емулгаторе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нејонски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тензиди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иритациони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олисорбати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сорбитана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лицериди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полиглицерола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олиоксиетиленски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алкил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полиоксиетиленски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алкил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парентералну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офталмолошку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(≤ 100 nm),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вискозитет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бистре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филтрирају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стерилишу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филтрацијом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мембранске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филтре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једноставно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Најважнији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конвенционалних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офталмолошку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окуларна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превасходно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корнеалне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баријере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учесталијом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одстрањивања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назолакрималне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дренаже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избегле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окуларне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нетолеранције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коришћене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минималне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лецитин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озитивн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ефект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продуженог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учесталости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родужено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постигнуто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адсорпције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рожњачу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збегава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елиминација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назолакрималном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дренажом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растворљивошћу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пуферима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потенцијално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значајним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интравенозну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В/У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интрамускуларну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обезбеде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пептидним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нестабилни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биолошкој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Главна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препрека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опсежније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истраживање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парентералних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сужен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физиолошки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прихватљивих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ексципијенаса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примењивати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парентерално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пречник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употребљене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биокомпатибилни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ди-етилен-гликол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моно-етил-етар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изопропанол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.)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нејонски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полоксамери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полисорбати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амфотерни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фосфатидилхолин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Пречишћавање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наносуспензија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изоловање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медијума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ултрафилтрацијом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ултрацентрифугирањем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дијализом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пречишћавања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трошкове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поготову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уклонити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евапорацијом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вакуму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лиофилизацијом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Деведесетих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развијена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минималне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модификације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50 ºC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чврсти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загревају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60-70 ºC,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посебној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патени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загрева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смешу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лецитина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жучних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бутанола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загревања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помешају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Врућа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распрши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хладне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(2-3 ºC).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разблажи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снижења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разрушавања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рекристалише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липидне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примењује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творљиве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циклоспорином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пречник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300 nm, а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инкорпорира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13%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емулгујућег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нејонских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тензида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обложене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тиамином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циљану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ЦНС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70 nm).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отенцијални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генској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ДНА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лиганада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везује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употребљене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хидрофобних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микроемулговања-метод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полимеризције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међуповршини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нанокапсуле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В/У.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микроемулзионом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реакционом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цијаноакрилатни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мономер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радикалима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подлеже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полимеризацији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В/У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нанокапсула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степену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афинитета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0"/>
            <a:ext cx="8472487" cy="7215188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 добијање стабилних микроемулзија неопходно је присуство и коемулгатора или косурфактанта. 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 су обично алкохоли са средњом дужином ланца или нејонске ПАМ одговарајућег ХЛБ вредности.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Микроемулзије имају низ предности као што су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ранспарентност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Термодинамичка стабилност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Једноставност израде (спонтано формирање)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Могућност инкорпорирања хидро- и липофилних супстанци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Могућност стерилизације топлотним методама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Могућност разблаживања водом или уљем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Могућност експедовања у облику аеросола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C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уведе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инкапсулације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унутрашњост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нанокапсуле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фикасност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инкапсулације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релативне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молекуске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наелектрисања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инкапсулације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уочена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пептида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Најзначајнији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формулисањем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микроемулзионих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прихватљивост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ексципијенаса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неопходни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посебног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фосфатидилхолини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новије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биокомпатибилне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глицерида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алкил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полиглукозида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естара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сахарозе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естара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полиглицерола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користе 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ерматологији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офталмологији (обично садрже лецитин као емулгатор)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парентералној примени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пероралној примени (Сандимун Неорал® уљани раствор: при мешању са биолошким течностима,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in situ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формира У/В емулзију – величина капи око 30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 овај начин се повећава активна површина тешко растворног циклоспорина, а тиме и његова биорасположивост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фармациј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прехрамбена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текстилна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козметичка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индустрија,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пољопривреда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вехикулуми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носачи 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колоида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колоидни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(ПАМ).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физичко-хемијске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одређеној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спонтано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образују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једнофазне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хомогене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термодинамички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Микроемулзија типа 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иконтинуирана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сферичне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хомогено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дистрибуиране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континуиране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распоређени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међуповршини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10 –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nm.</a:t>
            </a: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биконтинуиране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себи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континуиране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прожимају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змеђу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налази се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филм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49080"/>
            <a:ext cx="24482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77072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077072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граниче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наноемулзијама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ултрафине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по величини 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пречник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стотина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нанометара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физичко-хемијских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особина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употребљених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израде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међуповршинског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напона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 ≤ 10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/m).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напон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1000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нижи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остварио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неопходно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тензида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класичних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постигао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низак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напон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граничним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примарног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амфифила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секундарни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амфифил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косурфактанта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Карактеризација микроемулзија врши се уз помоћ различитих метода: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мерењ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електричне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проводљивости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вискозитета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статичком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динамичком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расипању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неутрона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зрака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нуклеарно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магнетној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резонанци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(NMR)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флуоресценцији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3168</TotalTime>
  <Words>3297</Words>
  <Application>Microsoft Office PowerPoint</Application>
  <PresentationFormat>On-screen Show (4:3)</PresentationFormat>
  <Paragraphs>405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Times New Roman</vt:lpstr>
      <vt:lpstr>Verdana</vt:lpstr>
      <vt:lpstr>Wingdings</vt:lpstr>
      <vt:lpstr>Wingdings 2</vt:lpstr>
      <vt:lpstr>Aspect</vt:lpstr>
      <vt:lpstr>ФАРМАЦЕУТСКА ТЕХНОЛОГИЈА 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Marina Tomovic</cp:lastModifiedBy>
  <cp:revision>265</cp:revision>
  <dcterms:created xsi:type="dcterms:W3CDTF">2009-10-01T09:12:18Z</dcterms:created>
  <dcterms:modified xsi:type="dcterms:W3CDTF">2021-01-30T11:55:52Z</dcterms:modified>
</cp:coreProperties>
</file>